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0"/>
  </p:notesMasterIdLst>
  <p:sldIdLst>
    <p:sldId id="256" r:id="rId5"/>
    <p:sldId id="284" r:id="rId6"/>
    <p:sldId id="285" r:id="rId7"/>
    <p:sldId id="283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793" autoAdjust="0"/>
  </p:normalViewPr>
  <p:slideViewPr>
    <p:cSldViewPr>
      <p:cViewPr>
        <p:scale>
          <a:sx n="98" d="100"/>
          <a:sy n="98" d="100"/>
        </p:scale>
        <p:origin x="-201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DB7BD-916F-45E5-95AC-A9CB708E3475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D749E-72D6-45BC-B009-7765A8659C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167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baseline="0" dirty="0" smtClean="0"/>
              <a:t>This template is just a time-saving template for the TSC to use to present their infrastructure purchases.</a:t>
            </a:r>
            <a:endParaRPr lang="en-US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D749E-72D6-45BC-B009-7765A8659C15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1225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slide per purchase (combine purchases of the same item into one slide)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D749E-72D6-45BC-B009-7765A8659C1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4067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non-capital</a:t>
            </a:r>
            <a:r>
              <a:rPr lang="en-US" baseline="0" dirty="0" smtClean="0"/>
              <a:t> projects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D749E-72D6-45BC-B009-7765A8659C1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67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D749E-72D6-45BC-B009-7765A8659C1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32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6F83E6-FC71-4D54-9B58-191CD99BA406}" type="datetimeFigureOut">
              <a:rPr lang="en-CA" smtClean="0"/>
              <a:t>25/06/2014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2572484-6EE3-4FE6-B988-1C911E0DB6A0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TSC Capital Infrastructure </a:t>
            </a:r>
            <a:endParaRPr lang="en-CA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Capital Funding Presentation</a:t>
            </a:r>
            <a:endParaRPr lang="en-US" b="1" dirty="0" smtClean="0"/>
          </a:p>
          <a:p>
            <a:r>
              <a:rPr lang="en-US" dirty="0" smtClean="0"/>
              <a:t>Presented to: </a:t>
            </a:r>
            <a:r>
              <a:rPr lang="en-US" dirty="0" smtClean="0"/>
              <a:t>Business Advisory</a:t>
            </a:r>
            <a:endParaRPr lang="en-US" dirty="0" smtClean="0"/>
          </a:p>
          <a:p>
            <a:r>
              <a:rPr lang="en-US" dirty="0" smtClean="0"/>
              <a:t>Presenter: [Your Name]</a:t>
            </a:r>
          </a:p>
          <a:p>
            <a:r>
              <a:rPr lang="en-US" dirty="0" smtClean="0"/>
              <a:t>Date: YYYY-MM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5105400"/>
            <a:ext cx="1842091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53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Summary</a:t>
            </a:r>
            <a:endParaRPr lang="en-C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604168"/>
              </p:ext>
            </p:extLst>
          </p:nvPr>
        </p:nvGraphicFramePr>
        <p:xfrm>
          <a:off x="457200" y="1600200"/>
          <a:ext cx="8153400" cy="3235960"/>
        </p:xfrm>
        <a:graphic>
          <a:graphicData uri="http://schemas.openxmlformats.org/drawingml/2006/table">
            <a:tbl>
              <a:tblPr firstRow="1" firstCol="1" lastRow="1" bandRow="1">
                <a:tableStyleId>{BC89EF96-8CEA-46FF-86C4-4CE0E7609802}</a:tableStyleId>
              </a:tblPr>
              <a:tblGrid>
                <a:gridCol w="1447800"/>
                <a:gridCol w="51816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</a:t>
                      </a:r>
                      <a:endParaRPr lang="en-CA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CA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(in $000’s)</a:t>
                      </a:r>
                      <a:endParaRPr lang="en-CA" b="1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Servers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Storage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CA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49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 Details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Item Name</a:t>
            </a:r>
          </a:p>
          <a:p>
            <a:r>
              <a:rPr lang="en-US" dirty="0" smtClean="0"/>
              <a:t>Quantity</a:t>
            </a:r>
          </a:p>
          <a:p>
            <a:r>
              <a:rPr lang="en-US" dirty="0" smtClean="0"/>
              <a:t>Type (Server/Storage/Network)</a:t>
            </a:r>
          </a:p>
          <a:p>
            <a:r>
              <a:rPr lang="en-US" dirty="0" smtClean="0"/>
              <a:t>Description</a:t>
            </a:r>
          </a:p>
          <a:p>
            <a:r>
              <a:rPr lang="en-US" dirty="0" smtClean="0"/>
              <a:t>Lifespan</a:t>
            </a:r>
          </a:p>
          <a:p>
            <a:r>
              <a:rPr lang="en-US" dirty="0" smtClean="0"/>
              <a:t>New/Enhanced Features</a:t>
            </a:r>
          </a:p>
          <a:p>
            <a:r>
              <a:rPr lang="en-US" dirty="0" smtClean="0"/>
              <a:t>Cost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9496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Summary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302674"/>
              </p:ext>
            </p:extLst>
          </p:nvPr>
        </p:nvGraphicFramePr>
        <p:xfrm>
          <a:off x="304801" y="1717674"/>
          <a:ext cx="8534398" cy="3159124"/>
        </p:xfrm>
        <a:graphic>
          <a:graphicData uri="http://schemas.openxmlformats.org/drawingml/2006/table">
            <a:tbl>
              <a:tblPr firstRow="1" firstCol="1" lastRow="1" lastCol="1" bandRow="1">
                <a:tableStyleId>{BC89EF96-8CEA-46FF-86C4-4CE0E7609802}</a:tableStyleId>
              </a:tblPr>
              <a:tblGrid>
                <a:gridCol w="2555838"/>
                <a:gridCol w="1494640"/>
                <a:gridCol w="1494640"/>
                <a:gridCol w="1494640"/>
                <a:gridCol w="1494640"/>
              </a:tblGrid>
              <a:tr h="80156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One-Time Costs 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(in $000’s)</a:t>
                      </a:r>
                      <a:endParaRPr lang="en-CA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Budget Year</a:t>
                      </a:r>
                      <a:br>
                        <a:rPr lang="en-US" sz="1600" dirty="0">
                          <a:effectLst/>
                        </a:rPr>
                      </a:br>
                      <a:r>
                        <a:rPr lang="en-US" sz="1600" dirty="0">
                          <a:effectLst/>
                        </a:rPr>
                        <a:t>(2016/17)</a:t>
                      </a:r>
                      <a:endParaRPr lang="en-CA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Year 2</a:t>
                      </a:r>
                      <a:br>
                        <a:rPr lang="en-US" sz="1600">
                          <a:effectLst/>
                        </a:rPr>
                      </a:br>
                      <a:r>
                        <a:rPr lang="en-US" sz="1600">
                          <a:effectLst/>
                        </a:rPr>
                        <a:t>(2017/18)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Year 3</a:t>
                      </a:r>
                      <a:endParaRPr lang="en-CA" sz="1600">
                        <a:effectLst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(2018/19)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3-Year Total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b"/>
                </a:tc>
              </a:tr>
              <a:tr h="471511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TSC Capital </a:t>
                      </a:r>
                      <a:r>
                        <a:rPr lang="en-US" sz="1600" dirty="0" smtClean="0">
                          <a:effectLst/>
                        </a:rPr>
                        <a:t>Costs</a:t>
                      </a:r>
                      <a:endParaRPr lang="en-CA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715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	Servers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10287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587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4715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	Storage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10287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587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4715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	Network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102870" algn="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5870" algn="l"/>
                        </a:tabLs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CA" sz="16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4715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One-Time Costs</a:t>
                      </a:r>
                      <a:endParaRPr lang="en-CA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CA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CA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CA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CA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23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</a:t>
            </a:r>
            <a:r>
              <a:rPr lang="en-US" dirty="0" smtClean="0"/>
              <a:t>Decision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the business case sufficiently compelling?</a:t>
            </a:r>
          </a:p>
          <a:p>
            <a:r>
              <a:rPr lang="en-US" sz="2800" dirty="0" smtClean="0"/>
              <a:t>Is the organization positioned to successfully execute this project and attain the desired outcomes?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2"/>
                </a:solidFill>
              </a:rPr>
              <a:t>Decision Point: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Proceed to next gate?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Come back with changes?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Defer indefinitely?</a:t>
            </a:r>
            <a:endParaRPr lang="en-CA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43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9016DA4C6C014191DF74CDECA3F402" ma:contentTypeVersion="0" ma:contentTypeDescription="Create a new document." ma:contentTypeScope="" ma:versionID="4199ab83c860f7ada3884f85ef9e4ff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45CCC8D-4871-4C5F-9D7D-DB950EB65B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CCF516-46FC-4BD8-9AB6-CDE9C91554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DA82A0-51F2-4641-8336-4AE37DA1AB42}">
  <ds:schemaRefs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248</TotalTime>
  <Words>151</Words>
  <Application>Microsoft Office PowerPoint</Application>
  <PresentationFormat>On-screen Show (4:3)</PresentationFormat>
  <Paragraphs>63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TSC Capital Infrastructure </vt:lpstr>
      <vt:lpstr>Infrastructure Summary</vt:lpstr>
      <vt:lpstr>Item Details</vt:lpstr>
      <vt:lpstr>Financial Summary</vt:lpstr>
      <vt:lpstr>Key Decision</vt:lpstr>
    </vt:vector>
  </TitlesOfParts>
  <Company>GNWT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[Project Name]</dc:title>
  <dc:creator>Curtis_Naphan</dc:creator>
  <cp:lastModifiedBy>Curtis_Naphan</cp:lastModifiedBy>
  <cp:revision>20</cp:revision>
  <dcterms:created xsi:type="dcterms:W3CDTF">2014-06-11T21:39:42Z</dcterms:created>
  <dcterms:modified xsi:type="dcterms:W3CDTF">2014-06-25T22:47:31Z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0x010100169016DA4C6C014191DF74CDECA3F402</vt:lpwstr>
  </property>
</Properties>
</file>